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3. Opracowanie programu działań mających na celu osiągnięcie celów środowiskowych</a:t>
          </a:r>
          <a:b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3. Opracowanie programu działań mających na celu osiągnięcie celów środowiskowych</a:t>
          </a:r>
          <a:b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B56D565-9A12-4130-B9E0-696FDC5BD03B}"/>
              </a:ext>
            </a:extLst>
          </p:cNvPr>
          <p:cNvSpPr txBox="1"/>
          <p:nvPr/>
        </p:nvSpPr>
        <p:spPr>
          <a:xfrm>
            <a:off x="435469" y="2505670"/>
            <a:ext cx="1132046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 wodny </a:t>
            </a:r>
            <a:r>
              <a:rPr 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Narwii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8268295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07036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36986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36986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2.xml><?xml version="1.0" encoding="utf-8"?>
<?mso-contentType ?>
<SharedContentType xmlns="Microsoft.SharePoint.Taxonomy.ContentTypeSync" SourceId="10f259f9-296d-45ec-b40f-2b565e2e2123" ContentTypeId="0x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2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1391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35</cp:revision>
  <dcterms:created xsi:type="dcterms:W3CDTF">2017-12-14T14:22:37Z</dcterms:created>
  <dcterms:modified xsi:type="dcterms:W3CDTF">2021-05-26T20:53:31Z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